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8" r:id="rId6"/>
    <p:sldId id="261" r:id="rId7"/>
    <p:sldId id="276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75" r:id="rId16"/>
    <p:sldId id="267" r:id="rId17"/>
    <p:sldId id="266" r:id="rId18"/>
    <p:sldId id="265" r:id="rId19"/>
    <p:sldId id="264" r:id="rId20"/>
    <p:sldId id="263" r:id="rId21"/>
    <p:sldId id="26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D957D-C423-41BF-8545-7A84D3649B9F}" v="3" dt="2023-09-20T18:15:21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Hrubá | Belisha Beacon" userId="16523f7a-5e79-4237-9159-0f254ee1e2f7" providerId="ADAL" clId="{B87D957D-C423-41BF-8545-7A84D3649B9F}"/>
    <pc:docChg chg="undo custSel addSld delSld modSld sldOrd">
      <pc:chgData name="Ivana Hrubá | Belisha Beacon" userId="16523f7a-5e79-4237-9159-0f254ee1e2f7" providerId="ADAL" clId="{B87D957D-C423-41BF-8545-7A84D3649B9F}" dt="2023-09-21T19:58:20.534" v="1627" actId="20577"/>
      <pc:docMkLst>
        <pc:docMk/>
      </pc:docMkLst>
      <pc:sldChg chg="modSp mod">
        <pc:chgData name="Ivana Hrubá | Belisha Beacon" userId="16523f7a-5e79-4237-9159-0f254ee1e2f7" providerId="ADAL" clId="{B87D957D-C423-41BF-8545-7A84D3649B9F}" dt="2023-09-21T19:56:48.489" v="1624" actId="20577"/>
        <pc:sldMkLst>
          <pc:docMk/>
          <pc:sldMk cId="3454441956" sldId="256"/>
        </pc:sldMkLst>
        <pc:spChg chg="mod">
          <ac:chgData name="Ivana Hrubá | Belisha Beacon" userId="16523f7a-5e79-4237-9159-0f254ee1e2f7" providerId="ADAL" clId="{B87D957D-C423-41BF-8545-7A84D3649B9F}" dt="2023-09-21T19:56:48.489" v="1624" actId="20577"/>
          <ac:spMkLst>
            <pc:docMk/>
            <pc:sldMk cId="3454441956" sldId="256"/>
            <ac:spMk id="2" creationId="{8A6E5A08-ECBA-22C2-3D08-CCC9FE42E3B7}"/>
          </ac:spMkLst>
        </pc:spChg>
      </pc:sldChg>
      <pc:sldChg chg="modSp mod">
        <pc:chgData name="Ivana Hrubá | Belisha Beacon" userId="16523f7a-5e79-4237-9159-0f254ee1e2f7" providerId="ADAL" clId="{B87D957D-C423-41BF-8545-7A84D3649B9F}" dt="2023-09-20T18:34:12.359" v="546" actId="20577"/>
        <pc:sldMkLst>
          <pc:docMk/>
          <pc:sldMk cId="2286534235" sldId="257"/>
        </pc:sldMkLst>
        <pc:spChg chg="mod">
          <ac:chgData name="Ivana Hrubá | Belisha Beacon" userId="16523f7a-5e79-4237-9159-0f254ee1e2f7" providerId="ADAL" clId="{B87D957D-C423-41BF-8545-7A84D3649B9F}" dt="2023-09-20T18:34:12.359" v="546" actId="20577"/>
          <ac:spMkLst>
            <pc:docMk/>
            <pc:sldMk cId="2286534235" sldId="257"/>
            <ac:spMk id="4" creationId="{7A7944AC-AB23-604B-D500-473B3F3E09A2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09:15.874" v="1237" actId="20577"/>
        <pc:sldMkLst>
          <pc:docMk/>
          <pc:sldMk cId="185473778" sldId="258"/>
        </pc:sldMkLst>
        <pc:spChg chg="mod">
          <ac:chgData name="Ivana Hrubá | Belisha Beacon" userId="16523f7a-5e79-4237-9159-0f254ee1e2f7" providerId="ADAL" clId="{B87D957D-C423-41BF-8545-7A84D3649B9F}" dt="2023-09-20T19:09:15.874" v="1237" actId="20577"/>
          <ac:spMkLst>
            <pc:docMk/>
            <pc:sldMk cId="185473778" sldId="258"/>
            <ac:spMk id="4" creationId="{2D5065BD-6380-6D9F-9A09-D5DE171B0C6D}"/>
          </ac:spMkLst>
        </pc:spChg>
      </pc:sldChg>
      <pc:sldChg chg="del ord">
        <pc:chgData name="Ivana Hrubá | Belisha Beacon" userId="16523f7a-5e79-4237-9159-0f254ee1e2f7" providerId="ADAL" clId="{B87D957D-C423-41BF-8545-7A84D3649B9F}" dt="2023-09-20T18:03:18.422" v="6" actId="2696"/>
        <pc:sldMkLst>
          <pc:docMk/>
          <pc:sldMk cId="1835212278" sldId="259"/>
        </pc:sldMkLst>
      </pc:sldChg>
      <pc:sldChg chg="modSp mod ord">
        <pc:chgData name="Ivana Hrubá | Belisha Beacon" userId="16523f7a-5e79-4237-9159-0f254ee1e2f7" providerId="ADAL" clId="{B87D957D-C423-41BF-8545-7A84D3649B9F}" dt="2023-09-20T19:08:48.513" v="1231" actId="20577"/>
        <pc:sldMkLst>
          <pc:docMk/>
          <pc:sldMk cId="2220737378" sldId="260"/>
        </pc:sldMkLst>
        <pc:spChg chg="mod">
          <ac:chgData name="Ivana Hrubá | Belisha Beacon" userId="16523f7a-5e79-4237-9159-0f254ee1e2f7" providerId="ADAL" clId="{B87D957D-C423-41BF-8545-7A84D3649B9F}" dt="2023-09-20T19:08:48.513" v="1231" actId="20577"/>
          <ac:spMkLst>
            <pc:docMk/>
            <pc:sldMk cId="2220737378" sldId="260"/>
            <ac:spMk id="4" creationId="{118DDB56-CD0E-E9B3-3593-64E15059441C}"/>
          </ac:spMkLst>
        </pc:spChg>
      </pc:sldChg>
      <pc:sldChg chg="modSp mod">
        <pc:chgData name="Ivana Hrubá | Belisha Beacon" userId="16523f7a-5e79-4237-9159-0f254ee1e2f7" providerId="ADAL" clId="{B87D957D-C423-41BF-8545-7A84D3649B9F}" dt="2023-09-20T19:10:07.357" v="1249" actId="20577"/>
        <pc:sldMkLst>
          <pc:docMk/>
          <pc:sldMk cId="3479950109" sldId="261"/>
        </pc:sldMkLst>
        <pc:spChg chg="mod">
          <ac:chgData name="Ivana Hrubá | Belisha Beacon" userId="16523f7a-5e79-4237-9159-0f254ee1e2f7" providerId="ADAL" clId="{B87D957D-C423-41BF-8545-7A84D3649B9F}" dt="2023-09-20T19:10:07.357" v="1249" actId="20577"/>
          <ac:spMkLst>
            <pc:docMk/>
            <pc:sldMk cId="3479950109" sldId="261"/>
            <ac:spMk id="4" creationId="{122E4E0D-1F4B-6F15-5E77-4081A326386A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1T19:58:20.534" v="1627" actId="20577"/>
        <pc:sldMkLst>
          <pc:docMk/>
          <pc:sldMk cId="3469987755" sldId="262"/>
        </pc:sldMkLst>
        <pc:spChg chg="mod">
          <ac:chgData name="Ivana Hrubá | Belisha Beacon" userId="16523f7a-5e79-4237-9159-0f254ee1e2f7" providerId="ADAL" clId="{B87D957D-C423-41BF-8545-7A84D3649B9F}" dt="2023-09-21T19:58:20.534" v="1627" actId="20577"/>
          <ac:spMkLst>
            <pc:docMk/>
            <pc:sldMk cId="3469987755" sldId="262"/>
            <ac:spMk id="4" creationId="{F3FE921E-4231-6C1B-50B5-1FF1B486D894}"/>
          </ac:spMkLst>
        </pc:spChg>
      </pc:sldChg>
      <pc:sldChg chg="addSp delSp modSp mod">
        <pc:chgData name="Ivana Hrubá | Belisha Beacon" userId="16523f7a-5e79-4237-9159-0f254ee1e2f7" providerId="ADAL" clId="{B87D957D-C423-41BF-8545-7A84D3649B9F}" dt="2023-09-20T19:26:01.363" v="1567" actId="20577"/>
        <pc:sldMkLst>
          <pc:docMk/>
          <pc:sldMk cId="2481641371" sldId="263"/>
        </pc:sldMkLst>
        <pc:spChg chg="mod">
          <ac:chgData name="Ivana Hrubá | Belisha Beacon" userId="16523f7a-5e79-4237-9159-0f254ee1e2f7" providerId="ADAL" clId="{B87D957D-C423-41BF-8545-7A84D3649B9F}" dt="2023-09-20T19:26:01.363" v="1567" actId="20577"/>
          <ac:spMkLst>
            <pc:docMk/>
            <pc:sldMk cId="2481641371" sldId="263"/>
            <ac:spMk id="4" creationId="{7F4E256B-7866-3FC2-BB88-B1BFF54C1AD9}"/>
          </ac:spMkLst>
        </pc:spChg>
        <pc:picChg chg="add del">
          <ac:chgData name="Ivana Hrubá | Belisha Beacon" userId="16523f7a-5e79-4237-9159-0f254ee1e2f7" providerId="ADAL" clId="{B87D957D-C423-41BF-8545-7A84D3649B9F}" dt="2023-09-20T18:07:35.749" v="23"/>
          <ac:picMkLst>
            <pc:docMk/>
            <pc:sldMk cId="2481641371" sldId="263"/>
            <ac:picMk id="7" creationId="{FFB46D81-29BD-F173-DA9D-856D0DC99D7E}"/>
          </ac:picMkLst>
        </pc:picChg>
      </pc:sldChg>
      <pc:sldChg chg="modSp mod ord">
        <pc:chgData name="Ivana Hrubá | Belisha Beacon" userId="16523f7a-5e79-4237-9159-0f254ee1e2f7" providerId="ADAL" clId="{B87D957D-C423-41BF-8545-7A84D3649B9F}" dt="2023-09-20T19:24:26.337" v="1529" actId="20577"/>
        <pc:sldMkLst>
          <pc:docMk/>
          <pc:sldMk cId="3135247300" sldId="264"/>
        </pc:sldMkLst>
        <pc:spChg chg="mod">
          <ac:chgData name="Ivana Hrubá | Belisha Beacon" userId="16523f7a-5e79-4237-9159-0f254ee1e2f7" providerId="ADAL" clId="{B87D957D-C423-41BF-8545-7A84D3649B9F}" dt="2023-09-20T19:24:26.337" v="1529" actId="20577"/>
          <ac:spMkLst>
            <pc:docMk/>
            <pc:sldMk cId="3135247300" sldId="264"/>
            <ac:spMk id="4" creationId="{DFC56753-7E6A-0CA3-F09E-0984E8A346D1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1T19:57:32.205" v="1625" actId="20577"/>
        <pc:sldMkLst>
          <pc:docMk/>
          <pc:sldMk cId="4264360899" sldId="265"/>
        </pc:sldMkLst>
        <pc:spChg chg="mod">
          <ac:chgData name="Ivana Hrubá | Belisha Beacon" userId="16523f7a-5e79-4237-9159-0f254ee1e2f7" providerId="ADAL" clId="{B87D957D-C423-41BF-8545-7A84D3649B9F}" dt="2023-09-21T19:57:32.205" v="1625" actId="20577"/>
          <ac:spMkLst>
            <pc:docMk/>
            <pc:sldMk cId="4264360899" sldId="265"/>
            <ac:spMk id="4" creationId="{C7CC4BB0-68A5-849E-7A03-D3A879D6CCC5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21:24.370" v="1466" actId="20577"/>
        <pc:sldMkLst>
          <pc:docMk/>
          <pc:sldMk cId="1875830871" sldId="266"/>
        </pc:sldMkLst>
        <pc:spChg chg="mod">
          <ac:chgData name="Ivana Hrubá | Belisha Beacon" userId="16523f7a-5e79-4237-9159-0f254ee1e2f7" providerId="ADAL" clId="{B87D957D-C423-41BF-8545-7A84D3649B9F}" dt="2023-09-20T19:21:24.370" v="1466" actId="20577"/>
          <ac:spMkLst>
            <pc:docMk/>
            <pc:sldMk cId="1875830871" sldId="266"/>
            <ac:spMk id="4" creationId="{C0A9C24B-38AC-1103-6B46-02B1AB740F37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19:14.012" v="1401" actId="20577"/>
        <pc:sldMkLst>
          <pc:docMk/>
          <pc:sldMk cId="2098569084" sldId="267"/>
        </pc:sldMkLst>
        <pc:spChg chg="mod">
          <ac:chgData name="Ivana Hrubá | Belisha Beacon" userId="16523f7a-5e79-4237-9159-0f254ee1e2f7" providerId="ADAL" clId="{B87D957D-C423-41BF-8545-7A84D3649B9F}" dt="2023-09-20T19:19:14.012" v="1401" actId="20577"/>
          <ac:spMkLst>
            <pc:docMk/>
            <pc:sldMk cId="2098569084" sldId="267"/>
            <ac:spMk id="4" creationId="{83D6FD91-6908-47A3-66C3-C6CAEDB6A19A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8:59:30.149" v="1136" actId="20577"/>
        <pc:sldMkLst>
          <pc:docMk/>
          <pc:sldMk cId="1656448208" sldId="268"/>
        </pc:sldMkLst>
        <pc:spChg chg="mod">
          <ac:chgData name="Ivana Hrubá | Belisha Beacon" userId="16523f7a-5e79-4237-9159-0f254ee1e2f7" providerId="ADAL" clId="{B87D957D-C423-41BF-8545-7A84D3649B9F}" dt="2023-09-20T18:59:30.149" v="1136" actId="20577"/>
          <ac:spMkLst>
            <pc:docMk/>
            <pc:sldMk cId="1656448208" sldId="268"/>
            <ac:spMk id="4" creationId="{BE0A4F55-5234-01EA-266D-5DB25B4532E1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11:38.673" v="1292" actId="20577"/>
        <pc:sldMkLst>
          <pc:docMk/>
          <pc:sldMk cId="3280826493" sldId="269"/>
        </pc:sldMkLst>
        <pc:spChg chg="mod">
          <ac:chgData name="Ivana Hrubá | Belisha Beacon" userId="16523f7a-5e79-4237-9159-0f254ee1e2f7" providerId="ADAL" clId="{B87D957D-C423-41BF-8545-7A84D3649B9F}" dt="2023-09-20T19:11:38.673" v="1292" actId="20577"/>
          <ac:spMkLst>
            <pc:docMk/>
            <pc:sldMk cId="3280826493" sldId="269"/>
            <ac:spMk id="4" creationId="{287A35D9-55E7-46CC-3B34-D82B9AC91674}"/>
          </ac:spMkLst>
        </pc:spChg>
      </pc:sldChg>
      <pc:sldChg chg="addSp delSp modSp mod ord">
        <pc:chgData name="Ivana Hrubá | Belisha Beacon" userId="16523f7a-5e79-4237-9159-0f254ee1e2f7" providerId="ADAL" clId="{B87D957D-C423-41BF-8545-7A84D3649B9F}" dt="2023-09-20T19:11:30.882" v="1290" actId="20577"/>
        <pc:sldMkLst>
          <pc:docMk/>
          <pc:sldMk cId="4146223677" sldId="270"/>
        </pc:sldMkLst>
        <pc:spChg chg="mod">
          <ac:chgData name="Ivana Hrubá | Belisha Beacon" userId="16523f7a-5e79-4237-9159-0f254ee1e2f7" providerId="ADAL" clId="{B87D957D-C423-41BF-8545-7A84D3649B9F}" dt="2023-09-20T19:11:30.882" v="1290" actId="20577"/>
          <ac:spMkLst>
            <pc:docMk/>
            <pc:sldMk cId="4146223677" sldId="270"/>
            <ac:spMk id="4" creationId="{F3EFACF0-51BD-6675-0F99-916A4AC12A75}"/>
          </ac:spMkLst>
        </pc:spChg>
        <pc:graphicFrameChg chg="add del mod modGraphic">
          <ac:chgData name="Ivana Hrubá | Belisha Beacon" userId="16523f7a-5e79-4237-9159-0f254ee1e2f7" providerId="ADAL" clId="{B87D957D-C423-41BF-8545-7A84D3649B9F}" dt="2023-09-20T19:08:38.198" v="1227" actId="478"/>
          <ac:graphicFrameMkLst>
            <pc:docMk/>
            <pc:sldMk cId="4146223677" sldId="270"/>
            <ac:graphicFrameMk id="12" creationId="{F9A95DA2-0244-B579-7A67-7485E101BCF9}"/>
          </ac:graphicFrameMkLst>
        </pc:graphicFrameChg>
      </pc:sldChg>
      <pc:sldChg chg="modSp mod ord">
        <pc:chgData name="Ivana Hrubá | Belisha Beacon" userId="16523f7a-5e79-4237-9159-0f254ee1e2f7" providerId="ADAL" clId="{B87D957D-C423-41BF-8545-7A84D3649B9F}" dt="2023-09-20T18:52:49.011" v="977" actId="20577"/>
        <pc:sldMkLst>
          <pc:docMk/>
          <pc:sldMk cId="3173138478" sldId="271"/>
        </pc:sldMkLst>
        <pc:spChg chg="mod">
          <ac:chgData name="Ivana Hrubá | Belisha Beacon" userId="16523f7a-5e79-4237-9159-0f254ee1e2f7" providerId="ADAL" clId="{B87D957D-C423-41BF-8545-7A84D3649B9F}" dt="2023-09-20T18:52:49.011" v="977" actId="20577"/>
          <ac:spMkLst>
            <pc:docMk/>
            <pc:sldMk cId="3173138478" sldId="271"/>
            <ac:spMk id="4" creationId="{21C23978-9E7C-5330-30E6-24EF3686470A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8:50:53.970" v="923" actId="20577"/>
        <pc:sldMkLst>
          <pc:docMk/>
          <pc:sldMk cId="3822667232" sldId="272"/>
        </pc:sldMkLst>
        <pc:spChg chg="mod">
          <ac:chgData name="Ivana Hrubá | Belisha Beacon" userId="16523f7a-5e79-4237-9159-0f254ee1e2f7" providerId="ADAL" clId="{B87D957D-C423-41BF-8545-7A84D3649B9F}" dt="2023-09-20T18:50:23.244" v="901" actId="20577"/>
          <ac:spMkLst>
            <pc:docMk/>
            <pc:sldMk cId="3822667232" sldId="272"/>
            <ac:spMk id="2" creationId="{C09B8E42-1D35-5BE4-B799-068CD276477A}"/>
          </ac:spMkLst>
        </pc:spChg>
        <pc:spChg chg="mod">
          <ac:chgData name="Ivana Hrubá | Belisha Beacon" userId="16523f7a-5e79-4237-9159-0f254ee1e2f7" providerId="ADAL" clId="{B87D957D-C423-41BF-8545-7A84D3649B9F}" dt="2023-09-20T18:50:53.970" v="923" actId="20577"/>
          <ac:spMkLst>
            <pc:docMk/>
            <pc:sldMk cId="3822667232" sldId="272"/>
            <ac:spMk id="4" creationId="{1AD9CE91-0498-9883-3874-F1D0842C5716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11:16.693" v="1288" actId="20577"/>
        <pc:sldMkLst>
          <pc:docMk/>
          <pc:sldMk cId="539348837" sldId="273"/>
        </pc:sldMkLst>
        <pc:spChg chg="mod">
          <ac:chgData name="Ivana Hrubá | Belisha Beacon" userId="16523f7a-5e79-4237-9159-0f254ee1e2f7" providerId="ADAL" clId="{B87D957D-C423-41BF-8545-7A84D3649B9F}" dt="2023-09-20T19:11:16.693" v="1288" actId="20577"/>
          <ac:spMkLst>
            <pc:docMk/>
            <pc:sldMk cId="539348837" sldId="273"/>
            <ac:spMk id="4" creationId="{17052B87-26C1-AFDE-E20B-231B7EC79612}"/>
          </ac:spMkLst>
        </pc:spChg>
      </pc:sldChg>
      <pc:sldChg chg="modSp mod ord">
        <pc:chgData name="Ivana Hrubá | Belisha Beacon" userId="16523f7a-5e79-4237-9159-0f254ee1e2f7" providerId="ADAL" clId="{B87D957D-C423-41BF-8545-7A84D3649B9F}" dt="2023-09-20T19:10:46.474" v="1279" actId="20577"/>
        <pc:sldMkLst>
          <pc:docMk/>
          <pc:sldMk cId="38067909" sldId="274"/>
        </pc:sldMkLst>
        <pc:spChg chg="mod">
          <ac:chgData name="Ivana Hrubá | Belisha Beacon" userId="16523f7a-5e79-4237-9159-0f254ee1e2f7" providerId="ADAL" clId="{B87D957D-C423-41BF-8545-7A84D3649B9F}" dt="2023-09-20T19:10:46.474" v="1279" actId="20577"/>
          <ac:spMkLst>
            <pc:docMk/>
            <pc:sldMk cId="38067909" sldId="274"/>
            <ac:spMk id="4" creationId="{FD6339F1-D84D-1A8C-F616-6EC04E4880D5}"/>
          </ac:spMkLst>
        </pc:spChg>
      </pc:sldChg>
      <pc:sldChg chg="addSp delSp modSp mod ord">
        <pc:chgData name="Ivana Hrubá | Belisha Beacon" userId="16523f7a-5e79-4237-9159-0f254ee1e2f7" providerId="ADAL" clId="{B87D957D-C423-41BF-8545-7A84D3649B9F}" dt="2023-09-20T19:11:57.255" v="1297" actId="20577"/>
        <pc:sldMkLst>
          <pc:docMk/>
          <pc:sldMk cId="2037550593" sldId="275"/>
        </pc:sldMkLst>
        <pc:spChg chg="del">
          <ac:chgData name="Ivana Hrubá | Belisha Beacon" userId="16523f7a-5e79-4237-9159-0f254ee1e2f7" providerId="ADAL" clId="{B87D957D-C423-41BF-8545-7A84D3649B9F}" dt="2023-09-20T18:15:21.431" v="53" actId="931"/>
          <ac:spMkLst>
            <pc:docMk/>
            <pc:sldMk cId="2037550593" sldId="275"/>
            <ac:spMk id="3" creationId="{2861910F-851F-4AED-F9F7-50FF309C74DC}"/>
          </ac:spMkLst>
        </pc:spChg>
        <pc:spChg chg="mod">
          <ac:chgData name="Ivana Hrubá | Belisha Beacon" userId="16523f7a-5e79-4237-9159-0f254ee1e2f7" providerId="ADAL" clId="{B87D957D-C423-41BF-8545-7A84D3649B9F}" dt="2023-09-20T19:11:57.255" v="1297" actId="20577"/>
          <ac:spMkLst>
            <pc:docMk/>
            <pc:sldMk cId="2037550593" sldId="275"/>
            <ac:spMk id="4" creationId="{6F7DE168-D7A2-CD79-4E23-7122EDD8EB67}"/>
          </ac:spMkLst>
        </pc:spChg>
        <pc:picChg chg="add mod">
          <ac:chgData name="Ivana Hrubá | Belisha Beacon" userId="16523f7a-5e79-4237-9159-0f254ee1e2f7" providerId="ADAL" clId="{B87D957D-C423-41BF-8545-7A84D3649B9F}" dt="2023-09-20T18:15:21.431" v="53" actId="931"/>
          <ac:picMkLst>
            <pc:docMk/>
            <pc:sldMk cId="2037550593" sldId="275"/>
            <ac:picMk id="6" creationId="{E417401A-24C5-0270-9C0A-37D02B98C183}"/>
          </ac:picMkLst>
        </pc:picChg>
      </pc:sldChg>
      <pc:sldChg chg="modSp add del mod ord">
        <pc:chgData name="Ivana Hrubá | Belisha Beacon" userId="16523f7a-5e79-4237-9159-0f254ee1e2f7" providerId="ADAL" clId="{B87D957D-C423-41BF-8545-7A84D3649B9F}" dt="2023-09-20T18:45:49.606" v="776" actId="5793"/>
        <pc:sldMkLst>
          <pc:docMk/>
          <pc:sldMk cId="2232497418" sldId="276"/>
        </pc:sldMkLst>
        <pc:spChg chg="mod">
          <ac:chgData name="Ivana Hrubá | Belisha Beacon" userId="16523f7a-5e79-4237-9159-0f254ee1e2f7" providerId="ADAL" clId="{B87D957D-C423-41BF-8545-7A84D3649B9F}" dt="2023-09-20T18:45:49.606" v="776" actId="5793"/>
          <ac:spMkLst>
            <pc:docMk/>
            <pc:sldMk cId="2232497418" sldId="276"/>
            <ac:spMk id="4" creationId="{F764C00D-1115-BC51-E9CE-30432EE54036}"/>
          </ac:spMkLst>
        </pc:spChg>
      </pc:sldChg>
      <pc:sldChg chg="del ord">
        <pc:chgData name="Ivana Hrubá | Belisha Beacon" userId="16523f7a-5e79-4237-9159-0f254ee1e2f7" providerId="ADAL" clId="{B87D957D-C423-41BF-8545-7A84D3649B9F}" dt="2023-09-20T18:16:34.932" v="64" actId="2696"/>
        <pc:sldMkLst>
          <pc:docMk/>
          <pc:sldMk cId="3943449817" sldId="277"/>
        </pc:sldMkLst>
      </pc:sldChg>
      <pc:sldChg chg="modSp mod ord">
        <pc:chgData name="Ivana Hrubá | Belisha Beacon" userId="16523f7a-5e79-4237-9159-0f254ee1e2f7" providerId="ADAL" clId="{B87D957D-C423-41BF-8545-7A84D3649B9F}" dt="2023-09-20T19:09:55.378" v="1245" actId="20577"/>
        <pc:sldMkLst>
          <pc:docMk/>
          <pc:sldMk cId="1688666437" sldId="278"/>
        </pc:sldMkLst>
        <pc:spChg chg="mod">
          <ac:chgData name="Ivana Hrubá | Belisha Beacon" userId="16523f7a-5e79-4237-9159-0f254ee1e2f7" providerId="ADAL" clId="{B87D957D-C423-41BF-8545-7A84D3649B9F}" dt="2023-09-20T19:09:55.378" v="1245" actId="20577"/>
          <ac:spMkLst>
            <pc:docMk/>
            <pc:sldMk cId="1688666437" sldId="278"/>
            <ac:spMk id="4" creationId="{A23C34E7-10D1-C556-66A8-999D46DB2E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8AA89-FB7D-150F-FAEA-91EB8C4D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C8053-395C-A4FF-315A-83B4F855A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AB7836-CCA0-341E-30D8-EBEE23D6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12A67-FABB-097C-9FFA-24910D1E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8C080-3BFA-BD68-EA32-E873FEA9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0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C18E3-88A2-3F9D-329C-1DAAEA03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036213-5191-6ECC-2C96-E8EAE51CE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257D25-85BA-119D-628B-0BB2B0F7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5E204D-F49B-80D5-BC21-9FD663C9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15DDDB-B29D-D480-9A06-3B5A9CEE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34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7E16C0-178A-A8E6-A7F7-ABA676E58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97CC24-1A9F-5675-53A9-FFFB231F2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3B7EF-48DF-D039-448F-AB4026B4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2940DF-796C-ACC4-07BE-29EA0D90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CD5032-2E1A-AAB0-8354-4FCB7E93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8AC1D-A123-D904-42C6-5071153D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C6BCB-5704-6E72-6B38-6D51D05FC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3AD932-31E1-7B3B-9659-E64D2ADE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C22146-B62F-2B82-21D8-8EEB630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2D7A4-BFAB-D40A-AF4C-CDA157FC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0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21FDD-CF43-05DF-3FEC-16A91C10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3EE610-EC90-5A71-E002-0166673F9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CA5463-44CB-2607-BADD-31F4150F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E5243-BC3C-3E87-928F-404D2003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168D5-2ED1-88A3-8571-0FE85F39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7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CB6EC-B3CA-89C1-E1F9-AD3A18E7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76492-7ABD-8972-D4AF-B82A437D1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2B1A63-FACC-1921-12C4-331F239B7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59E886-601E-390B-4568-D784E7C8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9CBB18-C45E-F22B-ACD4-7B32117E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8EE6D9-4D58-3580-FE7D-118BD7F0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22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8B238-3558-9F63-5945-7C2A1A24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6A1A3D-521F-2B2C-22FE-18F0E9A56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CF9E4D-8415-1326-D59A-3F1B7B08C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1E90C2-BE94-7CB8-783D-6E2B99119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716D16-3AA0-4B5F-4B12-C7BEDCD2F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A993F6-8A36-24AA-ACE6-6211BC83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C10A98-AAB5-B312-32D8-14E27D15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4B02C6-EBED-BA94-02DB-7CC12525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8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A507E-02D4-AC21-61A6-C215F923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31A688-F309-6BB3-3030-D153532A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76EDD0-80A8-2B47-B855-2909DFED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FC515D-2B48-EBA6-AD10-04E6497D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3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245149-CCB7-5429-A60C-0F2A4014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0263A9-8414-0419-E4D1-F5B2F22F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E0F87F-3D3B-25EB-1D79-5483FA37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D8432-5A36-FEFF-28A4-8773D7A0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6D7C1-6D3F-8BCD-86DD-DDD72CCC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63178C-C35C-01F2-81C1-B574BA2FA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2CD124-BA10-C6D8-D19C-A02D160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57C3BA-7585-7C83-4F27-15317008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C05984-B0BD-2DE5-02A8-E36F5BC7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8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24D6E-5349-CE5F-C600-7011C190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C0B9FF-5744-F896-EA9F-2AD0334C5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4FE900-CA5C-182E-5E64-9F89DC2A0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B3A26E-6D5D-3DF7-316D-220770A8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27317E-3797-76AA-5725-3A8B2CFE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4EFB75-F665-8431-1213-16676BC2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456BE4-52CD-6F2E-8DF8-F9D3E561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AA5D0-D703-0AD2-CBE7-9BA856B94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110E2-301B-7582-F3F9-2214BBFCE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1885-74A4-4384-98CC-2B9C4FA8EFDE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DD7CC-0454-7795-9A24-A7A4A291C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B77CD-1BE4-30BA-4807-A6628FA45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5DEA-9AD2-42CD-A94F-4744A7D8A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13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E5A08-ECBA-22C2-3D08-CCC9FE42E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Špejle v trablích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16EEED-ACAC-500E-F269-F5CAA07F7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44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B8E42-1D35-5BE4-B799-068CD276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6" name="Zástupný obsah 5" descr="Obsah obrázku kožešina, černá, savec, ležet&#10;&#10;Popis byl vytvořen automaticky">
            <a:extLst>
              <a:ext uri="{FF2B5EF4-FFF2-40B4-BE49-F238E27FC236}">
                <a16:creationId xmlns:a16="http://schemas.microsoft.com/office/drawing/2014/main" id="{57B47434-738E-3E62-ECA4-319B7A9F5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D9CE91-0498-9883-3874-F1D0842C5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Jen tam </a:t>
            </a:r>
            <a:r>
              <a:rPr lang="cs-CZ" sz="2800" dirty="0" err="1"/>
              <a:t>maj</a:t>
            </a:r>
            <a:r>
              <a:rPr lang="cs-CZ" sz="2800" dirty="0"/>
              <a:t> chvilku klid.</a:t>
            </a:r>
          </a:p>
        </p:txBody>
      </p:sp>
    </p:spTree>
    <p:extLst>
      <p:ext uri="{BB962C8B-B14F-4D97-AF65-F5344CB8AC3E}">
        <p14:creationId xmlns:p14="http://schemas.microsoft.com/office/powerpoint/2010/main" val="382266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1756B-95B0-2FAE-2448-5627FB37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venku, strom, savec, obloha&#10;&#10;Popis byl vytvořen automaticky">
            <a:extLst>
              <a:ext uri="{FF2B5EF4-FFF2-40B4-BE49-F238E27FC236}">
                <a16:creationId xmlns:a16="http://schemas.microsoft.com/office/drawing/2014/main" id="{053246F7-1E48-1E6B-AE12-03E77F277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C23978-9E7C-5330-30E6-24EF3686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Cestou domu je spatří predátor!</a:t>
            </a:r>
          </a:p>
        </p:txBody>
      </p:sp>
    </p:spTree>
    <p:extLst>
      <p:ext uri="{BB962C8B-B14F-4D97-AF65-F5344CB8AC3E}">
        <p14:creationId xmlns:p14="http://schemas.microsoft.com/office/powerpoint/2010/main" val="317313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BB84A-D9CB-A3D5-4EE9-2D4368E2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EFACF0-51BD-6675-0F99-916A4AC1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Zpanikaří a začnou utíkat.</a:t>
            </a:r>
          </a:p>
        </p:txBody>
      </p:sp>
      <p:pic>
        <p:nvPicPr>
          <p:cNvPr id="10" name="Zástupný obsah 9" descr="Obsah obrázku venku, tráva, rostlina, obloha&#10;&#10;Popis byl vytvořen automaticky">
            <a:extLst>
              <a:ext uri="{FF2B5EF4-FFF2-40B4-BE49-F238E27FC236}">
                <a16:creationId xmlns:a16="http://schemas.microsoft.com/office/drawing/2014/main" id="{28C02ED0-4BF7-265B-33CA-8CB03BF28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</p:spTree>
    <p:extLst>
      <p:ext uri="{BB962C8B-B14F-4D97-AF65-F5344CB8AC3E}">
        <p14:creationId xmlns:p14="http://schemas.microsoft.com/office/powerpoint/2010/main" val="414622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FE9E1-FE54-642E-8148-AFEC058F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území, venku, skála, kočka domácí&#10;&#10;Popis byl vytvořen automaticky">
            <a:extLst>
              <a:ext uri="{FF2B5EF4-FFF2-40B4-BE49-F238E27FC236}">
                <a16:creationId xmlns:a16="http://schemas.microsoft.com/office/drawing/2014/main" id="{5B97FD60-7A51-19DF-576E-5D3D0A378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7A35D9-55E7-46CC-3B34-D82B9AC9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Sestřička zakopne a predátor ji dostihne.</a:t>
            </a:r>
          </a:p>
        </p:txBody>
      </p:sp>
    </p:spTree>
    <p:extLst>
      <p:ext uri="{BB962C8B-B14F-4D97-AF65-F5344CB8AC3E}">
        <p14:creationId xmlns:p14="http://schemas.microsoft.com/office/powerpoint/2010/main" val="328082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0808F-31F0-DEB2-5AC4-5A0B1AA4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avec, kočka domácí, kočka, území&#10;&#10;Popis byl vytvořen automaticky">
            <a:extLst>
              <a:ext uri="{FF2B5EF4-FFF2-40B4-BE49-F238E27FC236}">
                <a16:creationId xmlns:a16="http://schemas.microsoft.com/office/drawing/2014/main" id="{E44DC400-4423-5241-3968-ECC67AF73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0A4F55-5234-01EA-266D-5DB25B45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Zatáhne ji do svého brlohu.</a:t>
            </a:r>
          </a:p>
        </p:txBody>
      </p:sp>
    </p:spTree>
    <p:extLst>
      <p:ext uri="{BB962C8B-B14F-4D97-AF65-F5344CB8AC3E}">
        <p14:creationId xmlns:p14="http://schemas.microsoft.com/office/powerpoint/2010/main" val="165644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1C15D-4ED7-AA89-1989-C6C16119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avec, kočka domácí, Malé a středně velké kočky, Vousky&#10;&#10;Popis byl vytvořen automaticky">
            <a:extLst>
              <a:ext uri="{FF2B5EF4-FFF2-40B4-BE49-F238E27FC236}">
                <a16:creationId xmlns:a16="http://schemas.microsoft.com/office/drawing/2014/main" id="{E417401A-24C5-0270-9C0A-37D02B98C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7DE168-D7A2-CD79-4E23-7122EDD8E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„Jakmile usne, mám šanci,“ říká si </a:t>
            </a:r>
            <a:r>
              <a:rPr lang="cs-CZ" sz="2800" dirty="0" err="1"/>
              <a:t>Jeff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55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C82C6-7F7F-00A9-B76B-188BA9EA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kočka, Malé a středně velké kočky, savec, interiér&#10;&#10;Popis byl vytvořen automaticky">
            <a:extLst>
              <a:ext uri="{FF2B5EF4-FFF2-40B4-BE49-F238E27FC236}">
                <a16:creationId xmlns:a16="http://schemas.microsoft.com/office/drawing/2014/main" id="{6BE9F3AE-536C-A2B4-9294-AE0AFBA4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D6FD91-6908-47A3-66C3-C6CAEDB6A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„ÁÁÁÁÁÁÁÁÁÁÁÁ,“ křičí </a:t>
            </a:r>
            <a:r>
              <a:rPr lang="cs-CZ" sz="2800" dirty="0" err="1"/>
              <a:t>Jeff</a:t>
            </a:r>
            <a:r>
              <a:rPr lang="cs-CZ" sz="2800" dirty="0"/>
              <a:t> když </a:t>
            </a:r>
            <a:r>
              <a:rPr lang="cs-CZ" sz="2800" dirty="0" err="1"/>
              <a:t>jse</a:t>
            </a:r>
            <a:r>
              <a:rPr lang="cs-CZ" sz="2800" dirty="0"/>
              <a:t> vzbudí predátor.</a:t>
            </a:r>
          </a:p>
        </p:txBody>
      </p:sp>
    </p:spTree>
    <p:extLst>
      <p:ext uri="{BB962C8B-B14F-4D97-AF65-F5344CB8AC3E}">
        <p14:creationId xmlns:p14="http://schemas.microsoft.com/office/powerpoint/2010/main" val="209856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7F094-D844-D204-4DAF-F5070802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lé a středně velké kočky, kočka domácí, kočka, Kočkovití&#10;&#10;Popis byl vytvořen automaticky">
            <a:extLst>
              <a:ext uri="{FF2B5EF4-FFF2-40B4-BE49-F238E27FC236}">
                <a16:creationId xmlns:a16="http://schemas.microsoft.com/office/drawing/2014/main" id="{F5A7A977-F715-3AE7-2562-DA54F02F7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A9C24B-38AC-1103-6B46-02B1AB740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Ale co to predátor je ve skutečnosti přívětivá </a:t>
            </a:r>
            <a:r>
              <a:rPr lang="cs-CZ" sz="2800" dirty="0" err="1"/>
              <a:t>čičina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83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2DF1A-EA06-B4D2-0274-48F32272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kočka, Malé a středně velké kočky, kočka domácí, Vousky&#10;&#10;Popis byl vytvořen automaticky">
            <a:extLst>
              <a:ext uri="{FF2B5EF4-FFF2-40B4-BE49-F238E27FC236}">
                <a16:creationId xmlns:a16="http://schemas.microsoft.com/office/drawing/2014/main" id="{2D408987-D5FE-B4CB-8C38-BDEA0C9B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CC4BB0-68A5-849E-7A03-D3A879D6C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Jen na hodné lidi.</a:t>
            </a:r>
          </a:p>
        </p:txBody>
      </p:sp>
    </p:spTree>
    <p:extLst>
      <p:ext uri="{BB962C8B-B14F-4D97-AF65-F5344CB8AC3E}">
        <p14:creationId xmlns:p14="http://schemas.microsoft.com/office/powerpoint/2010/main" val="426436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0ECDD-4CAE-55BD-CD64-87CD48D9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avec, kočka, kočka domácí, Malé a středně velké kočky&#10;&#10;Popis byl vytvořen automaticky">
            <a:extLst>
              <a:ext uri="{FF2B5EF4-FFF2-40B4-BE49-F238E27FC236}">
                <a16:creationId xmlns:a16="http://schemas.microsoft.com/office/drawing/2014/main" id="{5C5DA7FD-86CF-49A2-EEA0-176EE4D77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C56753-7E6A-0CA3-F09E-0984E8A34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Ponaučení buďte hodný.</a:t>
            </a:r>
          </a:p>
        </p:txBody>
      </p:sp>
    </p:spTree>
    <p:extLst>
      <p:ext uri="{BB962C8B-B14F-4D97-AF65-F5344CB8AC3E}">
        <p14:creationId xmlns:p14="http://schemas.microsoft.com/office/powerpoint/2010/main" val="313524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D07A-7002-EBC2-7C93-7B3D4889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venku, území, rostlina, květina&#10;&#10;Popis byl vytvořen automaticky">
            <a:extLst>
              <a:ext uri="{FF2B5EF4-FFF2-40B4-BE49-F238E27FC236}">
                <a16:creationId xmlns:a16="http://schemas.microsoft.com/office/drawing/2014/main" id="{A50407C3-FF7B-DA20-75FA-4D4FFAF35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8DDB56-CD0E-E9B3-3593-64E15059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800" dirty="0"/>
              <a:t>Žily byly dvě děti. Kluk jménem </a:t>
            </a:r>
            <a:r>
              <a:rPr lang="cs-CZ" sz="2800" dirty="0" err="1"/>
              <a:t>Jeff</a:t>
            </a:r>
            <a:r>
              <a:rPr lang="cs-CZ" sz="2800" dirty="0"/>
              <a:t> se svou hodně malou ségrou.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73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26599-FE57-DFFD-0717-4EA0DF5C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budova, okno, Maketa, dům&#10;&#10;Popis byl vytvořen automaticky">
            <a:extLst>
              <a:ext uri="{FF2B5EF4-FFF2-40B4-BE49-F238E27FC236}">
                <a16:creationId xmlns:a16="http://schemas.microsoft.com/office/drawing/2014/main" id="{9FD0A8C9-85CD-2654-6FAF-2A812CD0A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E256B-7866-3FC2-BB88-B1BFF54C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Pomocí </a:t>
            </a:r>
            <a:r>
              <a:rPr lang="cs-CZ" sz="2800" dirty="0" err="1"/>
              <a:t>čičiny</a:t>
            </a:r>
            <a:r>
              <a:rPr lang="cs-CZ" sz="2800" dirty="0"/>
              <a:t> získali palác.</a:t>
            </a:r>
          </a:p>
        </p:txBody>
      </p:sp>
    </p:spTree>
    <p:extLst>
      <p:ext uri="{BB962C8B-B14F-4D97-AF65-F5344CB8AC3E}">
        <p14:creationId xmlns:p14="http://schemas.microsoft.com/office/powerpoint/2010/main" val="248164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9271D-64C8-CAD0-53E6-4C8AB0B5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budova, venku, Maketa, okno&#10;&#10;Popis byl vytvořen automaticky">
            <a:extLst>
              <a:ext uri="{FF2B5EF4-FFF2-40B4-BE49-F238E27FC236}">
                <a16:creationId xmlns:a16="http://schemas.microsoft.com/office/drawing/2014/main" id="{8FC8B04E-E86E-26B4-8BF8-F0FE62612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FE921E-4231-6C1B-50B5-1FF1B486D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 vládu </a:t>
            </a:r>
            <a:r>
              <a:rPr lang="cs-CZ" sz="2800"/>
              <a:t>nad celým </a:t>
            </a:r>
            <a:r>
              <a:rPr lang="cs-CZ" sz="2800" dirty="0"/>
              <a:t>světem.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99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82717-A8D5-45BD-60CE-0CB33C0C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ráva, venku, rostlina, nářadí&#10;&#10;Popis byl vytvořen automaticky">
            <a:extLst>
              <a:ext uri="{FF2B5EF4-FFF2-40B4-BE49-F238E27FC236}">
                <a16:creationId xmlns:a16="http://schemas.microsoft.com/office/drawing/2014/main" id="{06AC9B97-8CC1-1F2E-A3A1-6B5FD901E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5065BD-6380-6D9F-9A09-D5DE171B0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Jo, i s hodně drsným tátou, který byl hodně </a:t>
            </a:r>
            <a:r>
              <a:rPr lang="cs-CZ" sz="2800" dirty="0" err="1"/>
              <a:t>gladiatorský</a:t>
            </a:r>
            <a:r>
              <a:rPr lang="cs-CZ" sz="2800" dirty="0"/>
              <a:t> typ.</a:t>
            </a:r>
          </a:p>
        </p:txBody>
      </p:sp>
    </p:spTree>
    <p:extLst>
      <p:ext uri="{BB962C8B-B14F-4D97-AF65-F5344CB8AC3E}">
        <p14:creationId xmlns:p14="http://schemas.microsoft.com/office/powerpoint/2010/main" val="18547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E41B6-B5C9-5DC1-0A4D-94109171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ráva, venku, modrá, láhev&#10;&#10;Popis byl vytvořen automaticky">
            <a:extLst>
              <a:ext uri="{FF2B5EF4-FFF2-40B4-BE49-F238E27FC236}">
                <a16:creationId xmlns:a16="http://schemas.microsoft.com/office/drawing/2014/main" id="{DBD097B1-F68E-3BB7-1A15-5D951FD23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7944AC-AB23-604B-D500-473B3F3E0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Každé ráno </a:t>
            </a:r>
            <a:r>
              <a:rPr lang="cs-CZ" sz="2800" dirty="0" err="1"/>
              <a:t>Jeff</a:t>
            </a:r>
            <a:r>
              <a:rPr lang="cs-CZ" sz="2800" dirty="0"/>
              <a:t> s jeho sestřičkou vstanou a jdou obdělávat zahradu.</a:t>
            </a:r>
          </a:p>
        </p:txBody>
      </p:sp>
    </p:spTree>
    <p:extLst>
      <p:ext uri="{BB962C8B-B14F-4D97-AF65-F5344CB8AC3E}">
        <p14:creationId xmlns:p14="http://schemas.microsoft.com/office/powerpoint/2010/main" val="22865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A7854-E57C-2A98-26C9-E394E7E1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ráva, venku, modrá, rostlina&#10;&#10;Popis byl vytvořen automaticky">
            <a:extLst>
              <a:ext uri="{FF2B5EF4-FFF2-40B4-BE49-F238E27FC236}">
                <a16:creationId xmlns:a16="http://schemas.microsoft.com/office/drawing/2014/main" id="{ACBAE9A4-5255-5CFF-22D9-2BD28B14A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3C34E7-10D1-C556-66A8-999D46DB2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 co tatíček? Ten na ně řve. „Udělejte mi  </a:t>
            </a:r>
            <a:r>
              <a:rPr lang="cs-CZ" sz="2800" dirty="0" err="1"/>
              <a:t>kafe</a:t>
            </a:r>
            <a:r>
              <a:rPr lang="cs-CZ" sz="2800" dirty="0"/>
              <a:t>!“ křičí až z postele.</a:t>
            </a:r>
          </a:p>
        </p:txBody>
      </p:sp>
    </p:spTree>
    <p:extLst>
      <p:ext uri="{BB962C8B-B14F-4D97-AF65-F5344CB8AC3E}">
        <p14:creationId xmlns:p14="http://schemas.microsoft.com/office/powerpoint/2010/main" val="168866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437C8-B3EE-3F0B-1E17-66F5A1B8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venku, modrá, rostlina&#10;&#10;Popis byl vytvořen automaticky">
            <a:extLst>
              <a:ext uri="{FF2B5EF4-FFF2-40B4-BE49-F238E27FC236}">
                <a16:creationId xmlns:a16="http://schemas.microsoft.com/office/drawing/2014/main" id="{BC245AC1-7D3D-1A9D-52D5-F99349DFA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2E4E0D-1F4B-6F15-5E77-4081A3263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Tatínek odpoledne vstane a jdou ukrást slepičí vejce.</a:t>
            </a:r>
          </a:p>
        </p:txBody>
      </p:sp>
    </p:spTree>
    <p:extLst>
      <p:ext uri="{BB962C8B-B14F-4D97-AF65-F5344CB8AC3E}">
        <p14:creationId xmlns:p14="http://schemas.microsoft.com/office/powerpoint/2010/main" val="347995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0E513-8DA6-1A8A-DB88-4E775AB8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venku, strom, rostlina, tráva&#10;&#10;Popis byl vytvořen automaticky">
            <a:extLst>
              <a:ext uri="{FF2B5EF4-FFF2-40B4-BE49-F238E27FC236}">
                <a16:creationId xmlns:a16="http://schemas.microsoft.com/office/drawing/2014/main" id="{C417834F-B794-BD6D-D630-FA6CD378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64C00D-1115-BC51-E9CE-30432EE54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To obsahuje pořádnou dávku adrenalinu a nebezpečí.</a:t>
            </a:r>
          </a:p>
        </p:txBody>
      </p:sp>
    </p:spTree>
    <p:extLst>
      <p:ext uri="{BB962C8B-B14F-4D97-AF65-F5344CB8AC3E}">
        <p14:creationId xmlns:p14="http://schemas.microsoft.com/office/powerpoint/2010/main" val="223249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9D78C-61B2-A391-A481-FD1EB3CF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venku, strom, tráva, pták&#10;&#10;Popis byl vytvořen automaticky">
            <a:extLst>
              <a:ext uri="{FF2B5EF4-FFF2-40B4-BE49-F238E27FC236}">
                <a16:creationId xmlns:a16="http://schemas.microsoft.com/office/drawing/2014/main" id="{59564E00-A2D6-1437-C92A-56A37BBC2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6339F1-D84D-1A8C-F616-6EC04E48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Tatínek nato však nebere ohled. Taťka neodejde bez úspěchu.</a:t>
            </a:r>
          </a:p>
        </p:txBody>
      </p:sp>
    </p:spTree>
    <p:extLst>
      <p:ext uri="{BB962C8B-B14F-4D97-AF65-F5344CB8AC3E}">
        <p14:creationId xmlns:p14="http://schemas.microsoft.com/office/powerpoint/2010/main" val="3806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75909-D880-53B1-BAFF-82EF4069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avec, hospodářská zvířata, králík, Králíci a zajíci&#10;&#10;Popis byl vytvořen automaticky">
            <a:extLst>
              <a:ext uri="{FF2B5EF4-FFF2-40B4-BE49-F238E27FC236}">
                <a16:creationId xmlns:a16="http://schemas.microsoft.com/office/drawing/2014/main" id="{EDFAA77B-7A3B-8CFF-CDFB-03A264BC7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052B87-26C1-AFDE-E20B-231B7EC79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Pak jdou děti ke svému oři (</a:t>
            </a:r>
            <a:r>
              <a:rPr lang="cs-CZ" sz="2800" dirty="0" err="1"/>
              <a:t>Ospalkovi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348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181</Words>
  <Application>Microsoft Office PowerPoint</Application>
  <PresentationFormat>Širokoúhlá obrazovka</PresentationFormat>
  <Paragraphs>22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Špejle v trablích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Hrubá | Belisha Beacon</dc:creator>
  <cp:lastModifiedBy>Ivana Hrubá | Belisha Beacon</cp:lastModifiedBy>
  <cp:revision>1</cp:revision>
  <dcterms:created xsi:type="dcterms:W3CDTF">2023-09-20T17:38:36Z</dcterms:created>
  <dcterms:modified xsi:type="dcterms:W3CDTF">2023-09-21T19:58:26Z</dcterms:modified>
</cp:coreProperties>
</file>