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4C369-0281-431B-B17B-EE620ED65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41FDA2-D588-40EA-B6A6-D0BCD11D6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A1BDDD-D064-49C8-879F-B1E05D28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C91C8B-1AF4-4C6C-92BD-B41BA13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39D80A-1D56-4AC9-B9B3-CCF893FD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7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14086-A509-44CD-B9AB-A9948B29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C78E8D-D36B-434D-A14F-4FE79774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F5E3C-EA13-4B23-9497-31AC2940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3CE5CB-5D8C-44DA-8978-D5A40B5D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A0452A-EB62-455C-A1CF-2FEF37C6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51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6724CC-6619-4DAF-B288-E89E39525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B25B54-58D0-4E81-8317-DE8B93A7F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0476BA-6288-4FD5-893C-B91F3637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CD3A61-F706-4725-B70A-EB717858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261FB6-D9DD-4C9F-A267-18AC6BBD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84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1B57-67F8-46F9-B346-71C179A0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599B1-5341-4B58-A3A0-8E7AF62A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E12789-D4ED-48C5-8B0C-29C9922E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B70FB6-35ED-474F-8170-5AEFEE5A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C8E86F-5A1A-4621-8B45-DDB1954B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76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98610-28B6-4B0D-84DB-099F4B81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7CB705-FD1D-4355-86EA-002C6CDA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AF6F7F-9B54-4460-906E-7CCD9C42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1A65F2-3F50-42B6-992F-81643697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67758-B313-43F4-8205-9BF40EC4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81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7997E-08CC-415B-A7C6-6084B60F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5A5581-88BE-4F6E-BB6B-35C58F6DD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7F5E9F-5C23-4C92-8DFD-838D03B2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1D558F-C43A-435A-B71F-8138F312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A8D7E8-E546-4B6A-BDCA-56FB7E72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8844F6-4FF8-4D7C-9539-0A06193D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04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C5E0B-FF94-4FD4-B3DB-063DED29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42B35D-FC9C-4ACB-AD53-273C555C8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9202820-27F2-4B17-AEC6-50A0DE9F8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10C1751-1A59-453D-B9CE-1FB26CA98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70D349F-AC23-4443-9B2B-3C5A9446E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EFC859F-EA32-42D8-BEC5-4A430F17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3A2443-DA18-4B80-B959-3FD41037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3E8D5F-DC91-4E06-A651-3DAF82AD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73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981DB-E69F-4A09-8F70-BFE6306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852AD6-4753-4B95-89C2-10DE198A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49F108-79CF-4318-ACEA-4B1F1A1A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36872E-F43F-4F91-A3DF-E5C6E64E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91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8B6933-9A59-4F6B-B9B9-2E905A2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9848A8-BA2C-4930-B523-248618D2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EC6AC4-745A-4C43-975F-7818042C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54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9B180-744B-419A-807E-DA7963D2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3700A4-5524-48AB-9FA4-56A82BE1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1FE5B1B-8D82-4C8E-9B4B-A3DCBDC32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8739D0-E95F-45F6-AEF5-BB4FEF8B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18000F-74F8-405C-9DBA-6D3B1C4F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8567E6-F3F1-44E3-972A-6984CFFF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3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1C8CB-0EDF-40C3-96DF-45CAD87F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DF030D-97DD-4DB6-8463-03B246033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A44763-46DF-4DB8-BCF7-46A0152CE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62F8B1-015A-4536-9843-D2E9BFAA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62749-9F34-4FC4-B0D7-82D2F4F2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D218E-749F-4F58-AA3A-872794CD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61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401DDE-40B1-43CE-828A-D211B5D8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62CA4D-B74C-4C6B-80EA-BC428C34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CDA080-1932-4263-A211-9EEF0BD53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1934-A608-4946-88B7-9B290801916C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2CC0BA-4201-4861-8477-FDE0197B0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AF08FE-970A-4BE6-B1A2-C5C73492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EB59-2725-4806-B866-17EC6ACD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81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D1B4C88-C76C-47F1-B47A-C5FF8FAD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896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E989FB5-BB78-42A3-842F-0F47B720B459}"/>
              </a:ext>
            </a:extLst>
          </p:cNvPr>
          <p:cNvSpPr txBox="1"/>
          <p:nvPr/>
        </p:nvSpPr>
        <p:spPr>
          <a:xfrm>
            <a:off x="5213023" y="22624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C34D8-306C-4A1C-BC95-12AB649ACB08}"/>
              </a:ext>
            </a:extLst>
          </p:cNvPr>
          <p:cNvSpPr txBox="1"/>
          <p:nvPr/>
        </p:nvSpPr>
        <p:spPr>
          <a:xfrm>
            <a:off x="1321324" y="343235"/>
            <a:ext cx="6513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Austrálie a životní prostředí</a:t>
            </a:r>
          </a:p>
          <a:p>
            <a:r>
              <a:rPr lang="cs-CZ" sz="2400" b="1" dirty="0"/>
              <a:t>KVÍZ - OTÁZKY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67E72EA-8DE9-4DB4-BF25-1703AB9202D5}"/>
              </a:ext>
            </a:extLst>
          </p:cNvPr>
          <p:cNvSpPr txBox="1"/>
          <p:nvPr/>
        </p:nvSpPr>
        <p:spPr>
          <a:xfrm>
            <a:off x="9841584" y="6080289"/>
            <a:ext cx="199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Karolína Emílie Smetanová </a:t>
            </a:r>
          </a:p>
        </p:txBody>
      </p:sp>
    </p:spTree>
    <p:extLst>
      <p:ext uri="{BB962C8B-B14F-4D97-AF65-F5344CB8AC3E}">
        <p14:creationId xmlns:p14="http://schemas.microsoft.com/office/powerpoint/2010/main" val="253477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80EC11-C0E9-482C-B484-3DABC90CC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464" y="5038601"/>
            <a:ext cx="3232170" cy="1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E5BCDC8-3555-4E0F-85C2-A216749E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17669" cy="181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13DB98-F586-4487-933D-6353EF045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506" y="0"/>
            <a:ext cx="3313128" cy="220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E2CBC7-FB83-4242-A1F5-C68D040E0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93386"/>
            <a:ext cx="2499039" cy="166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775B674-98D2-4832-B5DB-75F3DF150D7A}"/>
              </a:ext>
            </a:extLst>
          </p:cNvPr>
          <p:cNvSpPr txBox="1"/>
          <p:nvPr/>
        </p:nvSpPr>
        <p:spPr>
          <a:xfrm>
            <a:off x="3139127" y="245097"/>
            <a:ext cx="509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Otázky patří k článku Austrálie a životní prostředí. Tady si můžete procvičit, co jste si z článku zapamatovali. Hodně štěstí</a:t>
            </a:r>
            <a:r>
              <a:rPr lang="cs-CZ" b="1" dirty="0">
                <a:sym typeface="Wingdings" panose="05000000000000000000" pitchFamily="2" charset="2"/>
              </a:rPr>
              <a:t>!</a:t>
            </a:r>
            <a:endParaRPr lang="cs-CZ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B72A891-55C6-4B9F-9BCE-F532B2067EE4}"/>
              </a:ext>
            </a:extLst>
          </p:cNvPr>
          <p:cNvSpPr txBox="1"/>
          <p:nvPr/>
        </p:nvSpPr>
        <p:spPr>
          <a:xfrm>
            <a:off x="323828" y="2016493"/>
            <a:ext cx="3648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Jaké zvíře z nabídky  nejvíce trpí požáry v Austrálii?</a:t>
            </a:r>
          </a:p>
          <a:p>
            <a:pPr marL="342900" indent="-342900">
              <a:buAutoNum type="alphaLcParenR"/>
            </a:pPr>
            <a:r>
              <a:rPr lang="cs-CZ" dirty="0"/>
              <a:t>jelen</a:t>
            </a:r>
          </a:p>
          <a:p>
            <a:pPr marL="342900" indent="-342900">
              <a:buAutoNum type="alphaLcParenR"/>
            </a:pPr>
            <a:r>
              <a:rPr lang="cs-CZ" dirty="0"/>
              <a:t>Koala</a:t>
            </a:r>
          </a:p>
          <a:p>
            <a:pPr marL="342900" indent="-342900">
              <a:buAutoNum type="alphaLcParenR"/>
            </a:pPr>
            <a:r>
              <a:rPr lang="cs-CZ" dirty="0"/>
              <a:t>jezevec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D5E8ABE-358A-43E1-9274-EBE90E7E603B}"/>
              </a:ext>
            </a:extLst>
          </p:cNvPr>
          <p:cNvSpPr txBox="1"/>
          <p:nvPr/>
        </p:nvSpPr>
        <p:spPr>
          <a:xfrm>
            <a:off x="8494601" y="2385825"/>
            <a:ext cx="3232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 Kolik milionů tun plastů se každoročně dostává do oceánů? </a:t>
            </a:r>
          </a:p>
          <a:p>
            <a:pPr marL="342900" indent="-342900">
              <a:buAutoNum type="alphaLcParenR"/>
            </a:pPr>
            <a:r>
              <a:rPr lang="cs-CZ" dirty="0"/>
              <a:t>6 milionů</a:t>
            </a:r>
          </a:p>
          <a:p>
            <a:pPr marL="342900" indent="-342900">
              <a:buAutoNum type="alphaLcParenR"/>
            </a:pPr>
            <a:r>
              <a:rPr lang="cs-CZ" dirty="0"/>
              <a:t>7 milionů</a:t>
            </a:r>
          </a:p>
          <a:p>
            <a:pPr marL="342900" indent="-342900">
              <a:buAutoNum type="alphaLcParenR"/>
            </a:pPr>
            <a:r>
              <a:rPr lang="cs-CZ" dirty="0"/>
              <a:t>8 milionů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E5FFD4B-E58C-4BC1-855D-08BA4BA80322}"/>
              </a:ext>
            </a:extLst>
          </p:cNvPr>
          <p:cNvSpPr txBox="1"/>
          <p:nvPr/>
        </p:nvSpPr>
        <p:spPr>
          <a:xfrm>
            <a:off x="3621986" y="2524324"/>
            <a:ext cx="3938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Do kolika korun vyšplhají škody na požárech?</a:t>
            </a:r>
          </a:p>
          <a:p>
            <a:r>
              <a:rPr lang="cs-CZ" dirty="0"/>
              <a:t>a) 700 milionů korun</a:t>
            </a:r>
          </a:p>
          <a:p>
            <a:r>
              <a:rPr lang="cs-CZ" dirty="0"/>
              <a:t>b) 500 milionů korun</a:t>
            </a:r>
          </a:p>
          <a:p>
            <a:r>
              <a:rPr lang="cs-CZ" dirty="0"/>
              <a:t>c) 900 milionů korun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9479042-2184-400E-B137-512E946176F2}"/>
              </a:ext>
            </a:extLst>
          </p:cNvPr>
          <p:cNvSpPr txBox="1"/>
          <p:nvPr/>
        </p:nvSpPr>
        <p:spPr>
          <a:xfrm>
            <a:off x="2499039" y="4509483"/>
            <a:ext cx="2997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4. Doplňte tvrzení: Lidi v Austrálii žijící v rodinných domech mají speciální popelnice na kov, plasty, sklo, ……..</a:t>
            </a:r>
          </a:p>
          <a:p>
            <a:pPr marL="342900" indent="-342900">
              <a:buAutoNum type="alphaLcParenR"/>
            </a:pPr>
            <a:r>
              <a:rPr lang="cs-CZ" dirty="0"/>
              <a:t>papír a jídlo</a:t>
            </a:r>
          </a:p>
          <a:p>
            <a:pPr marL="342900" indent="-342900">
              <a:buAutoNum type="alphaLcParenR"/>
            </a:pPr>
            <a:r>
              <a:rPr lang="cs-CZ" dirty="0"/>
              <a:t>papír a bioodpad</a:t>
            </a:r>
          </a:p>
          <a:p>
            <a:pPr marL="342900" indent="-342900">
              <a:buAutoNum type="alphaLcParenR"/>
            </a:pPr>
            <a:r>
              <a:rPr lang="cs-CZ" dirty="0"/>
              <a:t>kov a rostliny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ED54F0-05BD-4640-A1F5-E9FB43A43349}"/>
              </a:ext>
            </a:extLst>
          </p:cNvPr>
          <p:cNvSpPr txBox="1"/>
          <p:nvPr/>
        </p:nvSpPr>
        <p:spPr>
          <a:xfrm>
            <a:off x="7051249" y="4751109"/>
            <a:ext cx="2328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 V </a:t>
            </a:r>
            <a:r>
              <a:rPr lang="cs-CZ" dirty="0" err="1"/>
              <a:t>jakéch</a:t>
            </a:r>
            <a:r>
              <a:rPr lang="cs-CZ" dirty="0"/>
              <a:t> </a:t>
            </a:r>
            <a:r>
              <a:rPr lang="cs-CZ" dirty="0" err="1"/>
              <a:t>zvířati</a:t>
            </a:r>
            <a:r>
              <a:rPr lang="cs-CZ" dirty="0"/>
              <a:t> našli lék na dnu?</a:t>
            </a:r>
          </a:p>
          <a:p>
            <a:pPr marL="342900" indent="-342900">
              <a:buAutoNum type="alphaLcParenR"/>
            </a:pPr>
            <a:r>
              <a:rPr lang="cs-CZ" dirty="0"/>
              <a:t>Žralok</a:t>
            </a:r>
          </a:p>
          <a:p>
            <a:pPr marL="342900" indent="-342900">
              <a:buAutoNum type="alphaLcParenR"/>
            </a:pPr>
            <a:r>
              <a:rPr lang="cs-CZ" dirty="0"/>
              <a:t>Delfín</a:t>
            </a:r>
          </a:p>
          <a:p>
            <a:pPr marL="342900" indent="-342900">
              <a:buAutoNum type="alphaLcParenR"/>
            </a:pPr>
            <a:r>
              <a:rPr lang="cs-CZ" dirty="0"/>
              <a:t>Želva</a:t>
            </a:r>
          </a:p>
          <a:p>
            <a:pPr marL="342900" indent="-342900">
              <a:buAutoNum type="alphaLcParenR"/>
            </a:pPr>
            <a:r>
              <a:rPr lang="cs-CZ" dirty="0"/>
              <a:t>losos</a:t>
            </a:r>
          </a:p>
        </p:txBody>
      </p:sp>
    </p:spTree>
    <p:extLst>
      <p:ext uri="{BB962C8B-B14F-4D97-AF65-F5344CB8AC3E}">
        <p14:creationId xmlns:p14="http://schemas.microsoft.com/office/powerpoint/2010/main" val="85073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8D7C245-7385-4289-B4A8-7B455093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61A5327-DD60-4319-BA73-A3A031FBB008}"/>
              </a:ext>
            </a:extLst>
          </p:cNvPr>
          <p:cNvSpPr txBox="1"/>
          <p:nvPr/>
        </p:nvSpPr>
        <p:spPr>
          <a:xfrm>
            <a:off x="65988" y="54129"/>
            <a:ext cx="6711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/>
              <a:t>Správné odpovědi: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B58AA61-3163-44EB-8FC4-859D98FDB1F4}"/>
              </a:ext>
            </a:extLst>
          </p:cNvPr>
          <p:cNvSpPr txBox="1"/>
          <p:nvPr/>
        </p:nvSpPr>
        <p:spPr>
          <a:xfrm>
            <a:off x="8606672" y="192629"/>
            <a:ext cx="4967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B</a:t>
            </a:r>
          </a:p>
          <a:p>
            <a:r>
              <a:rPr lang="cs-CZ" dirty="0"/>
              <a:t>2.   A</a:t>
            </a:r>
          </a:p>
          <a:p>
            <a:r>
              <a:rPr lang="cs-CZ" dirty="0"/>
              <a:t>3.   C   </a:t>
            </a:r>
          </a:p>
          <a:p>
            <a:r>
              <a:rPr lang="cs-CZ" dirty="0"/>
              <a:t>4.   B</a:t>
            </a:r>
          </a:p>
          <a:p>
            <a:r>
              <a:rPr lang="cs-CZ" dirty="0"/>
              <a:t>5.   C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BA3FEA-5A4D-44C6-BF63-E55BFCD3ACB3}"/>
              </a:ext>
            </a:extLst>
          </p:cNvPr>
          <p:cNvSpPr txBox="1"/>
          <p:nvPr/>
        </p:nvSpPr>
        <p:spPr>
          <a:xfrm>
            <a:off x="1932495" y="3409898"/>
            <a:ext cx="7909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/>
              <a:t>Dobrá práce!!! Snad jste měli všechno správně! </a:t>
            </a:r>
            <a:r>
              <a:rPr lang="cs-CZ" sz="6000" b="1" dirty="0">
                <a:sym typeface="Wingdings" panose="05000000000000000000" pitchFamily="2" charset="2"/>
              </a:rPr>
              <a:t></a:t>
            </a:r>
            <a:endParaRPr lang="cs-CZ" sz="6000" b="1" dirty="0"/>
          </a:p>
        </p:txBody>
      </p:sp>
      <p:sp>
        <p:nvSpPr>
          <p:cNvPr id="10" name="AutoShape 2" descr="Austrálie – země bez historie, zato s přírodní mozaikou, kterou jinde na  světě nenajdeme - Novinky.cz">
            <a:extLst>
              <a:ext uri="{FF2B5EF4-FFF2-40B4-BE49-F238E27FC236}">
                <a16:creationId xmlns:a16="http://schemas.microsoft.com/office/drawing/2014/main" id="{982EFD0D-8D29-4AC9-A02A-4D683F124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96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165</Words>
  <Application>Microsoft Office PowerPoint</Application>
  <PresentationFormat>Širokoúhlá obrazovka</PresentationFormat>
  <Paragraphs>32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Smetanová Karolína</dc:creator>
  <cp:lastModifiedBy>Smetanová Karolína</cp:lastModifiedBy>
  <cp:revision>6</cp:revision>
  <dcterms:created xsi:type="dcterms:W3CDTF">2022-06-14T08:14:26Z</dcterms:created>
  <dcterms:modified xsi:type="dcterms:W3CDTF">2022-06-14T09:06:53Z</dcterms:modified>
</cp:coreProperties>
</file>