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ADB9A-0A9D-4783-8AFE-4BB84D16E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EA73A4-0E20-49B4-B2A6-AE46158CE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223734-4F68-4F94-98FB-0DF94CE1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083BB9-6A72-4531-B11F-2331BFAE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E4E6D4-8382-481E-AE79-69F66DC8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86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B5288-3DA1-4A7B-B030-43FAD444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94B75A-272C-4C42-9847-27863A8BC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686B0-FC11-421D-A1CF-14FF4B8C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E5E09E-8638-41D3-89DD-C2F0987F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B71D5A-188B-4BC5-94FB-7431B873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58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5521D93-AC9B-465E-9FE7-5CF938158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7B6498-F40E-47CF-98DA-E7515596A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11A555-8620-4935-A041-8CE3FD28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6FFF75-59FD-4D46-AE5F-BD8A56EA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2A84EA-CF62-409E-B106-86C13FC8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98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DE9AA-2C45-4CC2-B1CB-C3554E5D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D4AC81-7B76-4D90-BBD5-0CE193A5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419C2E-DE6D-4905-BFAB-B3D074CA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5E68CC-B516-4D42-B233-5F629D6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165007-F0EA-45B3-9184-91038522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8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690CC-93D8-42FC-B6AF-924B00C9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2A1B390-69E9-45CC-9452-7CF51C61B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C90928-EA6D-434E-8B3B-9A2891F8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C5E523-3942-4AC3-BD68-F161BCA9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F811F3-070D-450B-AF1C-75A53412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16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C5E13-DEF2-4CAC-974E-F8C6B0DF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D8557F-A174-49AC-A729-101735BF1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F370CD-33AD-4DEF-891A-3A936E5C2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72C5E8-277E-4536-8F31-C218F9E4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FB17E8-046D-4838-B053-2524CC29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7F2D83-26CE-488C-BE93-BDF51C14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86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F7264-C83A-4E61-80C9-0A6875B9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37C62EF-AFEC-4797-B14E-6085D8FB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6C34A33-273C-4142-A126-108A21AEB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023EA16-4381-4944-8693-9AC5F6845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FBDD30E-1D84-43C7-886E-E8FBE9E1C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ADC68C-26AE-41E3-B7D3-7361581FF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D65C30-ABE1-4150-AAFA-2D98FC52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E37031-CC3B-4EE8-98BD-51D85A44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2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B3535-0978-466A-816A-73528113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354CB8-63E3-433E-8BC6-6C97E02D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8E5DDF-2FF6-4053-B8BE-858BE1F0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EA6E9A-326B-40AF-BD93-88772FFA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77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38BB256-985F-4AD1-8800-F0614B7E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ACF9AF-70F0-4B89-9625-8121DEB0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15202A-A1AC-4824-84B7-90457370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33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D6557-2B64-4D99-BDE2-1611DCC1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18C0DE-1092-4205-8275-ADDF65855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A4A942F-D93F-4278-8DEE-19A9C69D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3027FE-9C84-4335-BAC6-4E7BC805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A5EC43-9AAF-4861-A30B-4B634065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CCDD60-ABC9-404D-A9B0-8D133EE5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91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11581-1CD2-413F-9317-1795F882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EFE7573-3C8D-45C3-A57C-683CC3B11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8E8C59-F6EB-4EF5-BCCE-3EAFE2852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C8976A-9C56-4237-A5BE-44D9BCD7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FF9C95-55F3-4A78-BBA1-CCC72221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505079-0630-43A8-9E88-9B4EEF82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02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670F46-96BC-4204-A98F-BAF52E25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8055A46-BC1C-40EE-81A8-14F7E22E4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04CACA-0F3B-4485-8EAA-8D9CF9534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C0173-255D-48DD-94EA-6B125F67E05F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1DC302-612F-4B1E-8B3E-C163086DB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AFE5D9-E767-495B-BEE3-DF4D33072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30C7-E18F-4E31-B7F1-CD08268C4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10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k třídit odpad. Opravdu víte, co kam patří? | de Wolf GROUP">
            <a:extLst>
              <a:ext uri="{FF2B5EF4-FFF2-40B4-BE49-F238E27FC236}">
                <a16:creationId xmlns:a16="http://schemas.microsoft.com/office/drawing/2014/main" id="{149371D6-DE9B-4C48-A595-78C0494D1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24DC05-3729-406C-8309-3CAA85BA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80"/>
            <a:ext cx="11104436" cy="867265"/>
          </a:xfrm>
        </p:spPr>
        <p:txBody>
          <a:bodyPr>
            <a:noAutofit/>
          </a:bodyPr>
          <a:lstStyle/>
          <a:p>
            <a:r>
              <a:rPr lang="cs-CZ" sz="4800" dirty="0">
                <a:highlight>
                  <a:srgbClr val="C0C0C0"/>
                </a:highlight>
              </a:rPr>
              <a:t>Proč třídíme odpad?</a:t>
            </a:r>
          </a:p>
        </p:txBody>
      </p:sp>
    </p:spTree>
    <p:extLst>
      <p:ext uri="{BB962C8B-B14F-4D97-AF65-F5344CB8AC3E}">
        <p14:creationId xmlns:p14="http://schemas.microsoft.com/office/powerpoint/2010/main" val="86201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heň přinesl lidem svobodu, počátky ale byly únavné i výbušné - iDNES.cz">
            <a:extLst>
              <a:ext uri="{FF2B5EF4-FFF2-40B4-BE49-F238E27FC236}">
                <a16:creationId xmlns:a16="http://schemas.microsoft.com/office/drawing/2014/main" id="{2DAF27AF-1BEB-48CB-8691-147BD7D0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646" y="-76867"/>
            <a:ext cx="13527463" cy="1236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581053-51A3-4229-B7C7-F1041318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ighlight>
                  <a:srgbClr val="FF33CC"/>
                </a:highlight>
              </a:rPr>
              <a:t>5)krok</a:t>
            </a:r>
          </a:p>
        </p:txBody>
      </p:sp>
    </p:spTree>
    <p:extLst>
      <p:ext uri="{BB962C8B-B14F-4D97-AF65-F5344CB8AC3E}">
        <p14:creationId xmlns:p14="http://schemas.microsoft.com/office/powerpoint/2010/main" val="197324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ozitivní zprávy">
            <a:extLst>
              <a:ext uri="{FF2B5EF4-FFF2-40B4-BE49-F238E27FC236}">
                <a16:creationId xmlns:a16="http://schemas.microsoft.com/office/drawing/2014/main" id="{78D82771-13C0-423B-B535-A8E77D49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56503" cy="83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009173E-8779-446C-9E9C-2A9B1B80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ighlight>
                  <a:srgbClr val="FF33CC"/>
                </a:highlight>
              </a:rPr>
              <a:t>6)krok</a:t>
            </a:r>
          </a:p>
        </p:txBody>
      </p:sp>
    </p:spTree>
    <p:extLst>
      <p:ext uri="{BB962C8B-B14F-4D97-AF65-F5344CB8AC3E}">
        <p14:creationId xmlns:p14="http://schemas.microsoft.com/office/powerpoint/2010/main" val="93018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IDEO: Novinka Mattoni Esence. Kampaň připravila agentura MilanoPraha -  Marketing &amp; Media">
            <a:extLst>
              <a:ext uri="{FF2B5EF4-FFF2-40B4-BE49-F238E27FC236}">
                <a16:creationId xmlns:a16="http://schemas.microsoft.com/office/drawing/2014/main" id="{91FFDD13-E43F-4B1C-A5B2-2D448D90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F1D9988-7C97-4AB5-BA65-12C53E5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ighlight>
                  <a:srgbClr val="FF33CC"/>
                </a:highlight>
              </a:rPr>
              <a:t>7)krok</a:t>
            </a:r>
          </a:p>
        </p:txBody>
      </p:sp>
    </p:spTree>
    <p:extLst>
      <p:ext uri="{BB962C8B-B14F-4D97-AF65-F5344CB8AC3E}">
        <p14:creationId xmlns:p14="http://schemas.microsoft.com/office/powerpoint/2010/main" val="175197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E2816-C673-4EEE-AC0F-27149938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" y="-1982149"/>
            <a:ext cx="11246963" cy="5620896"/>
          </a:xfrm>
        </p:spPr>
        <p:txBody>
          <a:bodyPr>
            <a:noAutofit/>
          </a:bodyPr>
          <a:lstStyle/>
          <a:p>
            <a:r>
              <a:rPr lang="cs-CZ" sz="8800" dirty="0">
                <a:solidFill>
                  <a:schemeClr val="bg1"/>
                </a:solidFill>
                <a:highlight>
                  <a:srgbClr val="FF33CC"/>
                </a:highlight>
              </a:rPr>
              <a:t>To je vše, celá recyklace.</a:t>
            </a:r>
          </a:p>
        </p:txBody>
      </p:sp>
      <p:pic>
        <p:nvPicPr>
          <p:cNvPr id="13314" name="Picture 2" descr="recyklacia - Studenec">
            <a:extLst>
              <a:ext uri="{FF2B5EF4-FFF2-40B4-BE49-F238E27FC236}">
                <a16:creationId xmlns:a16="http://schemas.microsoft.com/office/drawing/2014/main" id="{68F65C6D-BB7E-4165-ACA5-4FCC9BC1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55" y="2267981"/>
            <a:ext cx="4264107" cy="424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8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0B6D3-48F2-4ED9-BB7C-D4B54ECA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3" y="356736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PROTOŽE: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5566C54-9C45-4E50-AFC0-D47C244AA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33CC"/>
                </a:solidFill>
              </a:rPr>
              <a:t>Napomáháme čistit přírodu tím, že třídíme</a:t>
            </a:r>
          </a:p>
          <a:p>
            <a:endParaRPr lang="cs-CZ" dirty="0">
              <a:solidFill>
                <a:srgbClr val="FF33CC"/>
              </a:solidFill>
            </a:endParaRPr>
          </a:p>
          <a:p>
            <a:r>
              <a:rPr lang="cs-CZ" dirty="0">
                <a:solidFill>
                  <a:srgbClr val="FF33CC"/>
                </a:solidFill>
              </a:rPr>
              <a:t>Odpad se může znovu použít (recyklace)</a:t>
            </a:r>
          </a:p>
          <a:p>
            <a:endParaRPr lang="cs-CZ" dirty="0">
              <a:solidFill>
                <a:srgbClr val="FF33CC"/>
              </a:solidFill>
            </a:endParaRPr>
          </a:p>
          <a:p>
            <a:r>
              <a:rPr lang="cs-CZ" dirty="0">
                <a:solidFill>
                  <a:srgbClr val="FF33CC"/>
                </a:solidFill>
              </a:rPr>
              <a:t>Máme rádi přírodu</a:t>
            </a:r>
          </a:p>
        </p:txBody>
      </p:sp>
      <p:pic>
        <p:nvPicPr>
          <p:cNvPr id="2054" name="Picture 6" descr="https://upload.wikimedia.org/wikipedia/commons/thumb/3/3a/Kontejner_na_nebezpe%C4%8Dn%C3%BD_odpad_%28baterie_a_akumul%C3%A1tory%29.jpg/220px-Kontejner_na_nebezpe%C4%8Dn%C3%BD_odpad_%28baterie_a_akumul%C3%A1tory%29.jpg">
            <a:extLst>
              <a:ext uri="{FF2B5EF4-FFF2-40B4-BE49-F238E27FC236}">
                <a16:creationId xmlns:a16="http://schemas.microsoft.com/office/drawing/2014/main" id="{0758D97D-518C-463C-920F-2926D435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138" y="505393"/>
            <a:ext cx="2095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90C272-12C1-415C-865D-26E74786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6" y="13223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highlight>
                  <a:srgbClr val="0000FF"/>
                </a:highlight>
              </a:rPr>
              <a:t>PAPÍR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highlight>
                  <a:srgbClr val="0000FF"/>
                </a:highlight>
              </a:rPr>
              <a:t>Do modrých popelnic se vhazuje papír, noviny nebo třeba papírové krabice, papíry se musí zmačkat, aby nezabíraly tolik místa v popelnici 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highlight>
                  <a:srgbClr val="008000"/>
                </a:highlight>
              </a:rPr>
              <a:t>SKLO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highlight>
                  <a:srgbClr val="008000"/>
                </a:highlight>
              </a:rPr>
              <a:t>Do zelených popelnic se dává sklo, např.: láhve od piva, skleničky nebo třeba akvária.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>
                <a:highlight>
                  <a:srgbClr val="FFFF00"/>
                </a:highlight>
              </a:rPr>
              <a:t>PLAST</a:t>
            </a:r>
          </a:p>
          <a:p>
            <a:pPr marL="0" indent="0">
              <a:buNone/>
            </a:pPr>
            <a:r>
              <a:rPr lang="cs-CZ" sz="2000" dirty="0">
                <a:highlight>
                  <a:srgbClr val="FFFF00"/>
                </a:highlight>
              </a:rPr>
              <a:t>Do žlutých popelnic se vhazují PET láhve, polystyrény, plastové sáčky nebo třeba hračky. Plasty musíme zmačkat, aby v popelnicích nezabíraly tolik místa.						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666A9A3-A20F-4D07-B9AE-9B78D758F853}"/>
              </a:ext>
            </a:extLst>
          </p:cNvPr>
          <p:cNvSpPr txBox="1"/>
          <p:nvPr/>
        </p:nvSpPr>
        <p:spPr>
          <a:xfrm>
            <a:off x="556181" y="245097"/>
            <a:ext cx="4747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highlight>
                  <a:srgbClr val="800000"/>
                </a:highlight>
              </a:rPr>
              <a:t>JAK ODPADY TŘÍDÍME?</a:t>
            </a:r>
          </a:p>
          <a:p>
            <a:r>
              <a:rPr lang="cs-CZ" sz="2800" dirty="0">
                <a:solidFill>
                  <a:schemeClr val="bg2"/>
                </a:solidFill>
                <a:highlight>
                  <a:srgbClr val="800000"/>
                </a:highlight>
              </a:rPr>
              <a:t>Do tří základních skupin:</a:t>
            </a:r>
          </a:p>
        </p:txBody>
      </p:sp>
      <p:pic>
        <p:nvPicPr>
          <p:cNvPr id="3074" name="Picture 2" descr="Jak třídit odpad doma: Co patří do speciálního kontejneru a co vyhodit do  směsného odpadu - Lifee.cz">
            <a:extLst>
              <a:ext uri="{FF2B5EF4-FFF2-40B4-BE49-F238E27FC236}">
                <a16:creationId xmlns:a16="http://schemas.microsoft.com/office/drawing/2014/main" id="{35F1F056-31A6-4AAD-BCA1-5F847750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54" y="4776310"/>
            <a:ext cx="3717303" cy="20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3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3A821-1071-4A76-A4B5-C2E5D5CE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824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!!!POKUD NEBUDEME TŘÍDIT, TAK SE TOTO MŮŽE STÁT!!!</a:t>
            </a:r>
          </a:p>
        </p:txBody>
      </p:sp>
      <p:pic>
        <p:nvPicPr>
          <p:cNvPr id="4098" name="Picture 2" descr="Svět udělal první krůček proti znečištění oceánů plasty. Do dvou let může  přijít klíčová dohoda — ČT24 — Česká televize">
            <a:extLst>
              <a:ext uri="{FF2B5EF4-FFF2-40B4-BE49-F238E27FC236}">
                <a16:creationId xmlns:a16="http://schemas.microsoft.com/office/drawing/2014/main" id="{BB9E27E3-25EE-4793-ABCA-BE14A52B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37114"/>
            <a:ext cx="6711004" cy="44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lasty – hrozba budoucnosti">
            <a:extLst>
              <a:ext uri="{FF2B5EF4-FFF2-40B4-BE49-F238E27FC236}">
                <a16:creationId xmlns:a16="http://schemas.microsoft.com/office/drawing/2014/main" id="{966B2CCF-F3AA-488A-98AC-EC9C7F62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22" y="1503387"/>
            <a:ext cx="2848882" cy="20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cyklace nestačí, říká autorka průlomového dokumentu o plastech v oceánu -  iDNES.cz">
            <a:extLst>
              <a:ext uri="{FF2B5EF4-FFF2-40B4-BE49-F238E27FC236}">
                <a16:creationId xmlns:a16="http://schemas.microsoft.com/office/drawing/2014/main" id="{B33D8906-9BB6-4503-A76B-46F8C2CC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6" y="3705186"/>
            <a:ext cx="3612870" cy="30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5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7D617-5B6A-4AB2-B990-324741B8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3739921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RECYKLACE VYPADÁ NĚJAK TAKHLE:</a:t>
            </a:r>
            <a:endParaRPr lang="cs-CZ" dirty="0"/>
          </a:p>
        </p:txBody>
      </p:sp>
      <p:pic>
        <p:nvPicPr>
          <p:cNvPr id="6146" name="Picture 2" descr="Třídění odpadu - co kam patří | Organikk.cz">
            <a:extLst>
              <a:ext uri="{FF2B5EF4-FFF2-40B4-BE49-F238E27FC236}">
                <a16:creationId xmlns:a16="http://schemas.microsoft.com/office/drawing/2014/main" id="{577E36BE-6946-472C-BA0B-34A07C565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09" y="399707"/>
            <a:ext cx="4333188" cy="32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0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ak často vyvážet popelnice? Harmonogram svozů se liší - Písecký deník">
            <a:extLst>
              <a:ext uri="{FF2B5EF4-FFF2-40B4-BE49-F238E27FC236}">
                <a16:creationId xmlns:a16="http://schemas.microsoft.com/office/drawing/2014/main" id="{B48D01B5-D6F0-45C8-A41C-7C1D0B685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2A9F286-C0A1-4CF0-9FDB-418A42ACC934}"/>
              </a:ext>
            </a:extLst>
          </p:cNvPr>
          <p:cNvSpPr txBox="1"/>
          <p:nvPr/>
        </p:nvSpPr>
        <p:spPr>
          <a:xfrm>
            <a:off x="1206631" y="301658"/>
            <a:ext cx="183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highlight>
                  <a:srgbClr val="FF33CC"/>
                </a:highlight>
              </a:rPr>
              <a:t>1) krok</a:t>
            </a:r>
          </a:p>
        </p:txBody>
      </p:sp>
    </p:spTree>
    <p:extLst>
      <p:ext uri="{BB962C8B-B14F-4D97-AF65-F5344CB8AC3E}">
        <p14:creationId xmlns:p14="http://schemas.microsoft.com/office/powerpoint/2010/main" val="299357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pelářem v Praze na vlastní kůži: Sen mnoha kluků je opravdu dřina |  auto.cz">
            <a:extLst>
              <a:ext uri="{FF2B5EF4-FFF2-40B4-BE49-F238E27FC236}">
                <a16:creationId xmlns:a16="http://schemas.microsoft.com/office/drawing/2014/main" id="{A44E5CFD-5691-4F30-BC27-80D4FDEA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782"/>
            <a:ext cx="12660197" cy="77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D704275-625F-43B2-A536-1DA053C45AD0}"/>
              </a:ext>
            </a:extLst>
          </p:cNvPr>
          <p:cNvSpPr txBox="1"/>
          <p:nvPr/>
        </p:nvSpPr>
        <p:spPr>
          <a:xfrm>
            <a:off x="782425" y="207390"/>
            <a:ext cx="436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highlight>
                  <a:srgbClr val="FF33CC"/>
                </a:highlight>
              </a:rPr>
              <a:t>2)krok</a:t>
            </a:r>
          </a:p>
        </p:txBody>
      </p:sp>
    </p:spTree>
    <p:extLst>
      <p:ext uri="{BB962C8B-B14F-4D97-AF65-F5344CB8AC3E}">
        <p14:creationId xmlns:p14="http://schemas.microsoft.com/office/powerpoint/2010/main" val="330223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DEO: Má smysl třídit i plechovky? Toto se s nimi děje - iDNES.cz">
            <a:extLst>
              <a:ext uri="{FF2B5EF4-FFF2-40B4-BE49-F238E27FC236}">
                <a16:creationId xmlns:a16="http://schemas.microsoft.com/office/drawing/2014/main" id="{9534FFDA-B9FA-4198-B375-BC246A97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4324D65-4D7A-4599-BD95-10207F78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highlight>
                  <a:srgbClr val="FF33CC"/>
                </a:highlight>
              </a:rPr>
              <a:t>3)krok</a:t>
            </a:r>
          </a:p>
        </p:txBody>
      </p:sp>
    </p:spTree>
    <p:extLst>
      <p:ext uri="{BB962C8B-B14F-4D97-AF65-F5344CB8AC3E}">
        <p14:creationId xmlns:p14="http://schemas.microsoft.com/office/powerpoint/2010/main" val="257779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ritánie dovezla do Polska pod záminkou recyklace tuny odpadu, na vlastní  náklady jej musí odvézt zpět | iROZHLAS - spolehlivé zprávy">
            <a:extLst>
              <a:ext uri="{FF2B5EF4-FFF2-40B4-BE49-F238E27FC236}">
                <a16:creationId xmlns:a16="http://schemas.microsoft.com/office/drawing/2014/main" id="{DC34153B-60D1-48FD-8E63-BFD1E0462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"/>
            <a:ext cx="12192000" cy="68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3C047B9-20E1-463F-93BE-247894DB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highlight>
                  <a:srgbClr val="FF33CC"/>
                </a:highlight>
              </a:rPr>
              <a:t>4)krok</a:t>
            </a:r>
          </a:p>
        </p:txBody>
      </p:sp>
    </p:spTree>
    <p:extLst>
      <p:ext uri="{BB962C8B-B14F-4D97-AF65-F5344CB8AC3E}">
        <p14:creationId xmlns:p14="http://schemas.microsoft.com/office/powerpoint/2010/main" val="21957499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156</Words>
  <Application>Microsoft Office PowerPoint</Application>
  <PresentationFormat>Širokoúhlá obrazovka</PresentationFormat>
  <Paragraphs>27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Proč třídíme odpad?</vt:lpstr>
      <vt:lpstr>PROTOŽE:</vt:lpstr>
      <vt:lpstr>Prezentace aplikace PowerPoint</vt:lpstr>
      <vt:lpstr>!!!POKUD NEBUDEME TŘÍDIT, TAK SE TOTO MŮŽE STÁT!!!</vt:lpstr>
      <vt:lpstr>RECYKLACE VYPADÁ NĚJAK TAKHLE:</vt:lpstr>
      <vt:lpstr>Prezentace aplikace PowerPoint</vt:lpstr>
      <vt:lpstr>Prezentace aplikace PowerPoint</vt:lpstr>
      <vt:lpstr>3)krok</vt:lpstr>
      <vt:lpstr>4)krok</vt:lpstr>
      <vt:lpstr>5)krok</vt:lpstr>
      <vt:lpstr>6)krok</vt:lpstr>
      <vt:lpstr>7)krok</vt:lpstr>
      <vt:lpstr>To je vše, celá recyklace.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třídíme odpad?</dc:title>
  <dc:creator>Kverka David</dc:creator>
  <cp:lastModifiedBy>David Kverka</cp:lastModifiedBy>
  <cp:revision>13</cp:revision>
  <dcterms:created xsi:type="dcterms:W3CDTF">2022-06-14T06:25:24Z</dcterms:created>
  <dcterms:modified xsi:type="dcterms:W3CDTF">2022-06-14T09:15:39Z</dcterms:modified>
</cp:coreProperties>
</file>